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9" r:id="rId2"/>
    <p:sldId id="357" r:id="rId3"/>
    <p:sldId id="358" r:id="rId4"/>
    <p:sldId id="528" r:id="rId5"/>
    <p:sldId id="361" r:id="rId6"/>
    <p:sldId id="529" r:id="rId7"/>
    <p:sldId id="543" r:id="rId8"/>
    <p:sldId id="539" r:id="rId9"/>
    <p:sldId id="544" r:id="rId10"/>
    <p:sldId id="545" r:id="rId11"/>
    <p:sldId id="546" r:id="rId12"/>
    <p:sldId id="52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CC00"/>
    <a:srgbClr val="009900"/>
    <a:srgbClr val="70AC2E"/>
    <a:srgbClr val="6B00D6"/>
    <a:srgbClr val="CC66FF"/>
    <a:srgbClr val="5100A2"/>
    <a:srgbClr val="9933FF"/>
    <a:srgbClr val="663300"/>
    <a:srgbClr val="ECD7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9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FF64F-5E3F-455D-BF0B-4739925BB9A8}" type="datetimeFigureOut">
              <a:rPr lang="nl-NL" smtClean="0"/>
              <a:t>29-4-2024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F3A0-7E3A-4D31-9812-7E42F1B2FC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6399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FF64F-5E3F-455D-BF0B-4739925BB9A8}" type="datetimeFigureOut">
              <a:rPr lang="nl-NL" smtClean="0"/>
              <a:t>29-4-2024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F3A0-7E3A-4D31-9812-7E42F1B2FC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8038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FF64F-5E3F-455D-BF0B-4739925BB9A8}" type="datetimeFigureOut">
              <a:rPr lang="nl-NL" smtClean="0"/>
              <a:t>29-4-2024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F3A0-7E3A-4D31-9812-7E42F1B2FC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9356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FF64F-5E3F-455D-BF0B-4739925BB9A8}" type="datetimeFigureOut">
              <a:rPr lang="nl-NL" smtClean="0"/>
              <a:t>29-4-2024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F3A0-7E3A-4D31-9812-7E42F1B2FC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0537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FF64F-5E3F-455D-BF0B-4739925BB9A8}" type="datetimeFigureOut">
              <a:rPr lang="nl-NL" smtClean="0"/>
              <a:t>29-4-2024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F3A0-7E3A-4D31-9812-7E42F1B2FC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9376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FF64F-5E3F-455D-BF0B-4739925BB9A8}" type="datetimeFigureOut">
              <a:rPr lang="nl-NL" smtClean="0"/>
              <a:t>29-4-2024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F3A0-7E3A-4D31-9812-7E42F1B2FC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6647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FF64F-5E3F-455D-BF0B-4739925BB9A8}" type="datetimeFigureOut">
              <a:rPr lang="nl-NL" smtClean="0"/>
              <a:t>29-4-2024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F3A0-7E3A-4D31-9812-7E42F1B2FC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1136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FF64F-5E3F-455D-BF0B-4739925BB9A8}" type="datetimeFigureOut">
              <a:rPr lang="nl-NL" smtClean="0"/>
              <a:t>29-4-2024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F3A0-7E3A-4D31-9812-7E42F1B2FC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9821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FF64F-5E3F-455D-BF0B-4739925BB9A8}" type="datetimeFigureOut">
              <a:rPr lang="nl-NL" smtClean="0"/>
              <a:t>29-4-2024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F3A0-7E3A-4D31-9812-7E42F1B2FC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8774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FF64F-5E3F-455D-BF0B-4739925BB9A8}" type="datetimeFigureOut">
              <a:rPr lang="nl-NL" smtClean="0"/>
              <a:t>29-4-2024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F3A0-7E3A-4D31-9812-7E42F1B2FC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5044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FF64F-5E3F-455D-BF0B-4739925BB9A8}" type="datetimeFigureOut">
              <a:rPr lang="nl-NL" smtClean="0"/>
              <a:t>29-4-2024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F3A0-7E3A-4D31-9812-7E42F1B2FC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419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FF64F-5E3F-455D-BF0B-4739925BB9A8}" type="datetimeFigureOut">
              <a:rPr lang="nl-NL" smtClean="0"/>
              <a:t>29-4-2024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CF3A0-7E3A-4D31-9812-7E42F1B2FC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3027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poster, clipart, Graphics&#10;&#10;Automatisch gegenereerde beschrijving">
            <a:extLst>
              <a:ext uri="{FF2B5EF4-FFF2-40B4-BE49-F238E27FC236}">
                <a16:creationId xmlns:a16="http://schemas.microsoft.com/office/drawing/2014/main" id="{05EC5914-0625-0646-AB48-719883D3AB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774" y="519152"/>
            <a:ext cx="2774452" cy="3170055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FA37A1F-9022-6A72-30A0-AABF50F90CD4}"/>
              </a:ext>
            </a:extLst>
          </p:cNvPr>
          <p:cNvSpPr txBox="1"/>
          <p:nvPr/>
        </p:nvSpPr>
        <p:spPr>
          <a:xfrm>
            <a:off x="0" y="4320000"/>
            <a:ext cx="9144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>
                <a:solidFill>
                  <a:srgbClr val="0099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Hart voor de buurt</a:t>
            </a:r>
          </a:p>
          <a:p>
            <a:pPr algn="ctr"/>
            <a:endParaRPr lang="nl-NL" sz="3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2800" b="1" dirty="0">
                <a:latin typeface="Verdana" panose="020B0604030504040204" pitchFamily="34" charset="0"/>
                <a:ea typeface="Verdana" panose="020B0604030504040204" pitchFamily="34" charset="0"/>
              </a:rPr>
              <a:t>Les 4</a:t>
            </a:r>
          </a:p>
        </p:txBody>
      </p:sp>
    </p:spTree>
    <p:extLst>
      <p:ext uri="{BB962C8B-B14F-4D97-AF65-F5344CB8AC3E}">
        <p14:creationId xmlns:p14="http://schemas.microsoft.com/office/powerpoint/2010/main" val="4236595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enfilm, clipart, Graphics, illustratie&#10;&#10;Automatisch gegenereerde beschrijving">
            <a:extLst>
              <a:ext uri="{FF2B5EF4-FFF2-40B4-BE49-F238E27FC236}">
                <a16:creationId xmlns:a16="http://schemas.microsoft.com/office/drawing/2014/main" id="{B005E01E-F339-F00E-9011-78D52C4383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37" y="740901"/>
            <a:ext cx="6080726" cy="53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48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kaart, tekst, atlas&#10;&#10;Automatisch gegenereerde beschrijving">
            <a:extLst>
              <a:ext uri="{FF2B5EF4-FFF2-40B4-BE49-F238E27FC236}">
                <a16:creationId xmlns:a16="http://schemas.microsoft.com/office/drawing/2014/main" id="{FC81311F-6509-8665-6580-989AFDCAD5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82" t="28939" r="19422" b="45694"/>
          <a:stretch/>
        </p:blipFill>
        <p:spPr>
          <a:xfrm rot="16200000">
            <a:off x="1088756" y="-1197246"/>
            <a:ext cx="6858001" cy="9252490"/>
          </a:xfrm>
          <a:prstGeom prst="rect">
            <a:avLst/>
          </a:prstGeom>
        </p:spPr>
      </p:pic>
      <p:pic>
        <p:nvPicPr>
          <p:cNvPr id="8" name="Afbeelding 7" descr="Afbeelding met cirkel, Graphics, ontwerp&#10;&#10;Automatisch gegenereerde beschrijving">
            <a:extLst>
              <a:ext uri="{FF2B5EF4-FFF2-40B4-BE49-F238E27FC236}">
                <a16:creationId xmlns:a16="http://schemas.microsoft.com/office/drawing/2014/main" id="{CA2AD187-CD50-133E-151A-EFFECFE669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4744">
            <a:off x="2707694" y="3373003"/>
            <a:ext cx="1069189" cy="924998"/>
          </a:xfrm>
          <a:prstGeom prst="rect">
            <a:avLst/>
          </a:prstGeom>
        </p:spPr>
      </p:pic>
      <p:pic>
        <p:nvPicPr>
          <p:cNvPr id="9" name="Afbeelding 8" descr="Afbeelding met cirkel, Graphics, ontwerp&#10;&#10;Automatisch gegenereerde beschrijving">
            <a:extLst>
              <a:ext uri="{FF2B5EF4-FFF2-40B4-BE49-F238E27FC236}">
                <a16:creationId xmlns:a16="http://schemas.microsoft.com/office/drawing/2014/main" id="{B1E9A276-BD76-8497-D7F6-B07D14516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1343">
            <a:off x="3541969" y="2486652"/>
            <a:ext cx="960209" cy="830715"/>
          </a:xfrm>
          <a:prstGeom prst="rect">
            <a:avLst/>
          </a:prstGeom>
        </p:spPr>
      </p:pic>
      <p:pic>
        <p:nvPicPr>
          <p:cNvPr id="10" name="Afbeelding 9" descr="Afbeelding met cirkel, Graphics, ontwerp&#10;&#10;Automatisch gegenereerde beschrijving">
            <a:extLst>
              <a:ext uri="{FF2B5EF4-FFF2-40B4-BE49-F238E27FC236}">
                <a16:creationId xmlns:a16="http://schemas.microsoft.com/office/drawing/2014/main" id="{930B4BE9-A565-D538-3B5D-981CA39A2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099" y="2938316"/>
            <a:ext cx="1193045" cy="714418"/>
          </a:xfrm>
          <a:prstGeom prst="rect">
            <a:avLst/>
          </a:prstGeom>
        </p:spPr>
      </p:pic>
      <p:pic>
        <p:nvPicPr>
          <p:cNvPr id="11" name="Afbeelding 10" descr="Afbeelding met cirkel, Graphics, ontwerp&#10;&#10;Automatisch gegenereerde beschrijving">
            <a:extLst>
              <a:ext uri="{FF2B5EF4-FFF2-40B4-BE49-F238E27FC236}">
                <a16:creationId xmlns:a16="http://schemas.microsoft.com/office/drawing/2014/main" id="{7BDD2A4A-E8D6-9C54-B82C-C73F61C8D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5850">
            <a:off x="4584311" y="3921071"/>
            <a:ext cx="933086" cy="807250"/>
          </a:xfrm>
          <a:prstGeom prst="rect">
            <a:avLst/>
          </a:prstGeom>
        </p:spPr>
      </p:pic>
      <p:pic>
        <p:nvPicPr>
          <p:cNvPr id="12" name="Afbeelding 11" descr="Afbeelding met cirkel, Graphics, ontwerp&#10;&#10;Automatisch gegenereerde beschrijving">
            <a:extLst>
              <a:ext uri="{FF2B5EF4-FFF2-40B4-BE49-F238E27FC236}">
                <a16:creationId xmlns:a16="http://schemas.microsoft.com/office/drawing/2014/main" id="{3A8CDCF4-5E9B-A9D4-62CB-7426EEC55E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178" y="4469307"/>
            <a:ext cx="971790" cy="840734"/>
          </a:xfrm>
          <a:prstGeom prst="rect">
            <a:avLst/>
          </a:prstGeom>
        </p:spPr>
      </p:pic>
      <p:grpSp>
        <p:nvGrpSpPr>
          <p:cNvPr id="17" name="Groep 16">
            <a:extLst>
              <a:ext uri="{FF2B5EF4-FFF2-40B4-BE49-F238E27FC236}">
                <a16:creationId xmlns:a16="http://schemas.microsoft.com/office/drawing/2014/main" id="{FC89AE4E-67A5-5865-07B0-4F7A1B0B0195}"/>
              </a:ext>
            </a:extLst>
          </p:cNvPr>
          <p:cNvGrpSpPr/>
          <p:nvPr/>
        </p:nvGrpSpPr>
        <p:grpSpPr>
          <a:xfrm>
            <a:off x="3788969" y="3372450"/>
            <a:ext cx="980709" cy="980709"/>
            <a:chOff x="6458477" y="3734864"/>
            <a:chExt cx="747953" cy="747953"/>
          </a:xfrm>
        </p:grpSpPr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7F1C05F8-BB0E-6F17-D2F6-022FCFBD9286}"/>
                </a:ext>
              </a:extLst>
            </p:cNvPr>
            <p:cNvSpPr/>
            <p:nvPr/>
          </p:nvSpPr>
          <p:spPr>
            <a:xfrm>
              <a:off x="6546838" y="3844494"/>
              <a:ext cx="547602" cy="5742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Afbeelding met nacht, zwart, duisternis, zwart-wit&#10;&#10;Automatisch gegenereerde beschrijving">
              <a:extLst>
                <a:ext uri="{FF2B5EF4-FFF2-40B4-BE49-F238E27FC236}">
                  <a16:creationId xmlns:a16="http://schemas.microsoft.com/office/drawing/2014/main" id="{27EFC1C3-6353-7025-D2C9-ACDD27770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8477" y="3734864"/>
              <a:ext cx="747953" cy="7479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0091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A5B51B-2EFB-30DF-1586-B2A5A2D300E9}"/>
              </a:ext>
            </a:extLst>
          </p:cNvPr>
          <p:cNvSpPr txBox="1"/>
          <p:nvPr/>
        </p:nvSpPr>
        <p:spPr>
          <a:xfrm>
            <a:off x="215999" y="216000"/>
            <a:ext cx="3710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Einde</a:t>
            </a:r>
          </a:p>
        </p:txBody>
      </p:sp>
    </p:spTree>
    <p:extLst>
      <p:ext uri="{BB962C8B-B14F-4D97-AF65-F5344CB8AC3E}">
        <p14:creationId xmlns:p14="http://schemas.microsoft.com/office/powerpoint/2010/main" val="3043300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11A9E9C-E9E4-1AB1-BD9D-C9978C68BD28}"/>
              </a:ext>
            </a:extLst>
          </p:cNvPr>
          <p:cNvSpPr txBox="1"/>
          <p:nvPr/>
        </p:nvSpPr>
        <p:spPr>
          <a:xfrm>
            <a:off x="216000" y="216000"/>
            <a:ext cx="35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Vorige keer</a:t>
            </a:r>
          </a:p>
        </p:txBody>
      </p:sp>
    </p:spTree>
    <p:extLst>
      <p:ext uri="{BB962C8B-B14F-4D97-AF65-F5344CB8AC3E}">
        <p14:creationId xmlns:p14="http://schemas.microsoft.com/office/powerpoint/2010/main" val="819299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171E6F3D-4ED5-D5A0-43CA-94E74051D123}"/>
              </a:ext>
            </a:extLst>
          </p:cNvPr>
          <p:cNvSpPr txBox="1"/>
          <p:nvPr/>
        </p:nvSpPr>
        <p:spPr>
          <a:xfrm>
            <a:off x="177380" y="448105"/>
            <a:ext cx="4734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0099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Actiedraaiboek</a:t>
            </a:r>
          </a:p>
        </p:txBody>
      </p:sp>
      <p:pic>
        <p:nvPicPr>
          <p:cNvPr id="2" name="Afbeelding 1" descr="Afbeelding met tekst, Menselijk gezicht, schermopname, software&#10;&#10;Automatisch gegenereerde beschrijving">
            <a:extLst>
              <a:ext uri="{FF2B5EF4-FFF2-40B4-BE49-F238E27FC236}">
                <a16:creationId xmlns:a16="http://schemas.microsoft.com/office/drawing/2014/main" id="{0D3751F0-FE1E-BDBA-F5E4-428A43D947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3" t="25382" r="30838" b="8528"/>
          <a:stretch/>
        </p:blipFill>
        <p:spPr bwMode="auto">
          <a:xfrm>
            <a:off x="3963359" y="709715"/>
            <a:ext cx="4321358" cy="56958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7547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enfilm, illustratie, Animatie, Tekenfilm&#10;&#10;Automatisch gegenereerde beschrijving">
            <a:extLst>
              <a:ext uri="{FF2B5EF4-FFF2-40B4-BE49-F238E27FC236}">
                <a16:creationId xmlns:a16="http://schemas.microsoft.com/office/drawing/2014/main" id="{E4FCD9E0-E0A0-94B3-AC66-F11D07D809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r="15618"/>
          <a:stretch/>
        </p:blipFill>
        <p:spPr>
          <a:xfrm>
            <a:off x="35959" y="1787704"/>
            <a:ext cx="9072081" cy="3668730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A4C7ABFA-226F-64DC-62BA-3A00FBA7901D}"/>
              </a:ext>
            </a:extLst>
          </p:cNvPr>
          <p:cNvSpPr txBox="1"/>
          <p:nvPr/>
        </p:nvSpPr>
        <p:spPr>
          <a:xfrm>
            <a:off x="177380" y="448105"/>
            <a:ext cx="4734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0099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Ideeën</a:t>
            </a:r>
          </a:p>
        </p:txBody>
      </p:sp>
    </p:spTree>
    <p:extLst>
      <p:ext uri="{BB962C8B-B14F-4D97-AF65-F5344CB8AC3E}">
        <p14:creationId xmlns:p14="http://schemas.microsoft.com/office/powerpoint/2010/main" val="1432576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hand&#10;&#10;Beschrijving automatisch gegenereerd met lage betrouwbaarheid">
            <a:extLst>
              <a:ext uri="{FF2B5EF4-FFF2-40B4-BE49-F238E27FC236}">
                <a16:creationId xmlns:a16="http://schemas.microsoft.com/office/drawing/2014/main" id="{82B8A659-3B1B-9380-6BA7-AAB56A52D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02" y="835182"/>
            <a:ext cx="8030424" cy="6022818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F8F93B2-1ED7-716C-BA8B-EC1B767DC508}"/>
              </a:ext>
            </a:extLst>
          </p:cNvPr>
          <p:cNvSpPr txBox="1"/>
          <p:nvPr/>
        </p:nvSpPr>
        <p:spPr>
          <a:xfrm>
            <a:off x="194140" y="324271"/>
            <a:ext cx="828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0099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meeste stemmen gelden</a:t>
            </a:r>
          </a:p>
        </p:txBody>
      </p:sp>
    </p:spTree>
    <p:extLst>
      <p:ext uri="{BB962C8B-B14F-4D97-AF65-F5344CB8AC3E}">
        <p14:creationId xmlns:p14="http://schemas.microsoft.com/office/powerpoint/2010/main" val="1132576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enfilm, tekening, illustratie, clipart&#10;&#10;Automatisch gegenereerde beschrijving">
            <a:extLst>
              <a:ext uri="{FF2B5EF4-FFF2-40B4-BE49-F238E27FC236}">
                <a16:creationId xmlns:a16="http://schemas.microsoft.com/office/drawing/2014/main" id="{E1AC039C-BECD-6540-6814-0525E24222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6" r="1182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12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clipart, tekening, illustratie, Tekenfilm&#10;&#10;Automatisch gegenereerde beschrijving">
            <a:extLst>
              <a:ext uri="{FF2B5EF4-FFF2-40B4-BE49-F238E27FC236}">
                <a16:creationId xmlns:a16="http://schemas.microsoft.com/office/drawing/2014/main" id="{BD0F3EBE-33A7-1ED3-4607-F5B811875C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697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enfilm, illustratie&#10;&#10;Automatisch gegenereerde beschrijving">
            <a:extLst>
              <a:ext uri="{FF2B5EF4-FFF2-40B4-BE49-F238E27FC236}">
                <a16:creationId xmlns:a16="http://schemas.microsoft.com/office/drawing/2014/main" id="{1B3D14F2-8872-1594-9589-5B279D7D7D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9" t="10267" r="14809" b="2767"/>
          <a:stretch/>
        </p:blipFill>
        <p:spPr>
          <a:xfrm>
            <a:off x="1656708" y="909745"/>
            <a:ext cx="5830584" cy="550015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A20B3D76-22BF-FBA4-35BA-4E359FA0EC0F}"/>
              </a:ext>
            </a:extLst>
          </p:cNvPr>
          <p:cNvSpPr txBox="1"/>
          <p:nvPr/>
        </p:nvSpPr>
        <p:spPr>
          <a:xfrm>
            <a:off x="177380" y="448105"/>
            <a:ext cx="652137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99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Zwerfvuil?</a:t>
            </a:r>
          </a:p>
          <a:p>
            <a:r>
              <a:rPr lang="nl-NL" sz="4400" b="1" dirty="0">
                <a:solidFill>
                  <a:srgbClr val="0099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WEG ERMEE!</a:t>
            </a:r>
          </a:p>
        </p:txBody>
      </p:sp>
    </p:spTree>
    <p:extLst>
      <p:ext uri="{BB962C8B-B14F-4D97-AF65-F5344CB8AC3E}">
        <p14:creationId xmlns:p14="http://schemas.microsoft.com/office/powerpoint/2010/main" val="3654233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uitenshuis, kleding, boom, persoon&#10;&#10;Automatisch gegenereerde beschrijving">
            <a:extLst>
              <a:ext uri="{FF2B5EF4-FFF2-40B4-BE49-F238E27FC236}">
                <a16:creationId xmlns:a16="http://schemas.microsoft.com/office/drawing/2014/main" id="{762A536E-D1A4-352D-8AA0-30B36A44FC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2"/>
          <a:stretch/>
        </p:blipFill>
        <p:spPr>
          <a:xfrm>
            <a:off x="-1" y="0"/>
            <a:ext cx="93454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19953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2344</TotalTime>
  <Words>22</Words>
  <Application>Microsoft Office PowerPoint</Application>
  <PresentationFormat>Diavoorstelling (4:3)</PresentationFormat>
  <Paragraphs>10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Verdana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Arne Starink</dc:creator>
  <cp:lastModifiedBy>Arne Starink</cp:lastModifiedBy>
  <cp:revision>33</cp:revision>
  <dcterms:created xsi:type="dcterms:W3CDTF">2024-01-08T10:15:24Z</dcterms:created>
  <dcterms:modified xsi:type="dcterms:W3CDTF">2024-04-29T10:46:21Z</dcterms:modified>
</cp:coreProperties>
</file>